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85" r:id="rId3"/>
    <p:sldId id="273" r:id="rId4"/>
    <p:sldId id="286" r:id="rId5"/>
    <p:sldId id="261" r:id="rId6"/>
    <p:sldId id="262" r:id="rId7"/>
    <p:sldId id="265" r:id="rId8"/>
    <p:sldId id="266" r:id="rId9"/>
    <p:sldId id="28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B6F70-237D-421A-95DF-187044E5F9FB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5E8C9B-CA02-4845-8E17-1F812D92CDA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55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585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5174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5829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600D43-71F2-4679-A6C8-9632F0420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4781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2600D43-71F2-4679-A6C8-9632F042050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0858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B72C6-B722-4A40-8F82-AE226F1D1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2D81CB4-F744-4A54-955D-72491691F2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464AD-585D-4FD5-8B6D-34486734F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A1EEC7-5A51-4AAA-85DD-32090163D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0383EA-28B3-4BD3-A7CE-1D2F5E923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6535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71CA02-898B-4CEC-AF05-9A8104E24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05F5B3-E2B7-4870-B9BC-D142399B83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72E5F1-9B45-49F1-A7C2-125F1C57C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D29566-F84A-4839-B8C4-65990016A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733608-203E-4B5C-82E8-B8D510195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59053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1FDF910-C71F-4B95-9C03-2614A795CB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DA2751-FE5A-4873-9450-75B2D82D0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4D7F2A-A418-416A-A28F-BF4BE448D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6695EF-F42A-4F07-BEB5-B633E371B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F20F4-43BD-43D1-ACD5-73EE0016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7060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62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6294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1177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200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72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4415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11423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002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24392B-8499-4274-B153-B25C2AF97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7B2903-5E72-49F4-86FB-BA8FC65F1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4B2D10E-45F4-4ECC-9E75-14CE79C56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DFF804-B5DA-4194-9F4C-05077D800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AD25E2-084C-4350-8E39-13823844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9728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360720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2418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92279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90161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511098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8080056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3785298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3421" y="-21017"/>
            <a:ext cx="13098842" cy="68961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453421" y="-21017"/>
            <a:ext cx="13098842" cy="6858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377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8CE1CD-780C-4F48-A0F9-664F9ED78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FC1DF4-46DC-42FB-B3CC-1640245B9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2AD750-8979-405C-BF97-AD0F56676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436C17-9FA0-49F1-9CF1-96947155F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96F1F2-C170-4BF1-B58B-2FAB72B29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174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12C38C-F393-4D9C-9573-52663E6A6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D27B2-98A0-4DEA-A131-DC6346534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25FF3D-B995-41E5-9045-315F6647E2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5CDF7F-75CC-4A44-A11C-0A6CB680F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B729A7-8714-41F7-8E80-06808EB32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306A3B-BBA6-4BE1-A23F-D10FA508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09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F03A47-CEC2-4E7E-B71E-8C9890482C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A6B16-A311-41C3-908D-D51766F69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98FAE81-9463-4561-B02E-E53A493B1E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DE847C7-2065-41F4-9344-514D84E5CC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CE665DC-844E-45B3-8827-2D89F8D542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832454-B9DE-4BB1-BFBA-EA5C93FA4C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FD09B32-1F30-4F0F-A014-DC40989C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61AA9A-857F-40D4-9FF3-0A7522472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11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43946E-74FD-4A5D-A118-E017E94CD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3125A37-0A5C-4DC2-9B0E-1B9A139B0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D91631E-7574-4830-AC5C-6EB420C77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3343E3-C5C4-4433-9D90-9FEBEBEF4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1684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21C85EC-E4CE-46B9-90DA-DC1C84315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046355-42E1-4EAD-942E-D4A02EF8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1EB2B8-D26F-482C-8471-C711091B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060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300E9C-846B-4382-9225-32E699B5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DF453E-917C-45FE-807F-956D8BBD8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187C8A-650B-4658-A00B-3DE7AE5D6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DA7E1B-794E-4109-A463-AB515298B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B485B0-C384-4E2E-9883-B31FA01B0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6926E7-BD34-4EC0-8A9A-ED58FC695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975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6F7966-A25E-42DD-95DD-0D8B91B95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CFC35A8-1FBF-4A3B-BF76-630CC2797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1F5633B-BE65-40A5-9A47-5B2B15301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94BB3FB-CD14-48CA-829A-660861DEE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BA2A59-FE9C-4941-87E0-FAF437928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5194A0-A2D7-47C8-988D-ED2532623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784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5D48AF-A573-4408-8E89-DBE4C322E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4E21B0-36A6-4CB8-8442-9A0FDF9193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F801D4-E794-47D9-A17D-BD1A502A2F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D75AA-7506-426F-89CE-7D5E59C95406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86690-A0A1-42BC-9B53-63276167A0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CA80B-A8B1-4051-8D52-2AD30E4C6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64E4DE-637E-4027-9659-7CC0B0A6FEC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887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838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2.wmv"/><Relationship Id="rId7" Type="http://schemas.openxmlformats.org/officeDocument/2006/relationships/image" Target="../media/image18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2.wmv"/><Relationship Id="rId9" Type="http://schemas.openxmlformats.org/officeDocument/2006/relationships/image" Target="../media/image2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microsoft.com/office/2007/relationships/media" Target="../media/media1.wmv"/><Relationship Id="rId7" Type="http://schemas.openxmlformats.org/officeDocument/2006/relationships/image" Target="../media/image17.png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8.xml"/><Relationship Id="rId4" Type="http://schemas.openxmlformats.org/officeDocument/2006/relationships/video" Target="../media/media1.wmv"/><Relationship Id="rId9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7" name="任意多边形 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气候态对比图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3" y="430285"/>
            <a:ext cx="4071257" cy="30534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164" y="378316"/>
            <a:ext cx="4209839" cy="31573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" y="3535695"/>
            <a:ext cx="4147457" cy="311059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484" y="1954415"/>
            <a:ext cx="4147457" cy="311059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269" y="3535695"/>
            <a:ext cx="4321628" cy="3241221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057638" y="5628753"/>
            <a:ext cx="3932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温度对比</a:t>
            </a:r>
          </a:p>
        </p:txBody>
      </p:sp>
    </p:spTree>
    <p:extLst>
      <p:ext uri="{BB962C8B-B14F-4D97-AF65-F5344CB8AC3E}">
        <p14:creationId xmlns:p14="http://schemas.microsoft.com/office/powerpoint/2010/main" val="4280504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7" name="任意多边形 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J003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62049" y="402771"/>
            <a:ext cx="461665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7" y="405493"/>
            <a:ext cx="4205515" cy="315413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57" y="3559629"/>
            <a:ext cx="4201885" cy="315141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076" y="402771"/>
            <a:ext cx="4209144" cy="3156858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05" y="3556907"/>
            <a:ext cx="4205515" cy="31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074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7" name="任意多边形 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K004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9662049" y="402771"/>
            <a:ext cx="461665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662049" y="402771"/>
            <a:ext cx="461665" cy="12192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3" y="319766"/>
            <a:ext cx="4205515" cy="3154136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234" y="3495674"/>
            <a:ext cx="4205515" cy="315413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87" y="319766"/>
            <a:ext cx="4205515" cy="3154136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187" y="3505199"/>
            <a:ext cx="4205515" cy="31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784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J003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4976" y="1165886"/>
            <a:ext cx="3700744" cy="3776400"/>
          </a:xfrm>
          <a:prstGeom prst="rect">
            <a:avLst/>
          </a:prstGeom>
        </p:spPr>
      </p:pic>
      <p:pic>
        <p:nvPicPr>
          <p:cNvPr id="30" name="温度j003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66403" y="1167418"/>
            <a:ext cx="5185096" cy="3520525"/>
          </a:xfrm>
          <a:prstGeom prst="rect">
            <a:avLst/>
          </a:prstGeom>
        </p:spPr>
      </p:pic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1524000" y="5446441"/>
            <a:ext cx="9327498" cy="90770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编号：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J003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（横穿）；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从涡外开始运动，横穿涡旋后又反回涡心附近，右图为这个过程中温度异常的连续变化剖面。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089042" y="4795925"/>
            <a:ext cx="471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0703-0716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温度异常连续观测剖面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1527999" y="1168105"/>
            <a:ext cx="3858670" cy="3855024"/>
            <a:chOff x="5580112" y="1700808"/>
            <a:chExt cx="3312368" cy="330923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34"/>
            <a:stretch/>
          </p:blipFill>
          <p:spPr>
            <a:xfrm>
              <a:off x="5580113" y="1700808"/>
              <a:ext cx="360039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4866030"/>
              <a:ext cx="3312368" cy="1440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10" name="组合 9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7" name="任意多边形 1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1524000" y="188641"/>
            <a:ext cx="9144000" cy="7692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温度异常连续观测剖面</a:t>
            </a:r>
          </a:p>
        </p:txBody>
      </p:sp>
    </p:spTree>
    <p:extLst>
      <p:ext uri="{BB962C8B-B14F-4D97-AF65-F5344CB8AC3E}">
        <p14:creationId xmlns:p14="http://schemas.microsoft.com/office/powerpoint/2010/main" val="3034464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380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3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盐度j003剖面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66404" y="1167418"/>
            <a:ext cx="5185096" cy="3520525"/>
          </a:xfrm>
          <a:prstGeom prst="rect">
            <a:avLst/>
          </a:prstGeom>
        </p:spPr>
      </p:pic>
      <p:pic>
        <p:nvPicPr>
          <p:cNvPr id="26" name="J003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04976" y="1165886"/>
            <a:ext cx="3700744" cy="377640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7" name="任意多边形 1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1524000" y="188641"/>
            <a:ext cx="9144000" cy="7692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盐度异常连续观测剖面</a:t>
            </a:r>
          </a:p>
        </p:txBody>
      </p:sp>
      <p:grpSp>
        <p:nvGrpSpPr>
          <p:cNvPr id="32" name="组合 31"/>
          <p:cNvGrpSpPr/>
          <p:nvPr/>
        </p:nvGrpSpPr>
        <p:grpSpPr>
          <a:xfrm>
            <a:off x="1527999" y="1168105"/>
            <a:ext cx="3858670" cy="3855024"/>
            <a:chOff x="5580112" y="1700808"/>
            <a:chExt cx="3312368" cy="3309238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34"/>
            <a:stretch/>
          </p:blipFill>
          <p:spPr>
            <a:xfrm>
              <a:off x="5580113" y="1700808"/>
              <a:ext cx="360039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4866030"/>
              <a:ext cx="3312368" cy="1440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sp>
        <p:nvSpPr>
          <p:cNvPr id="36" name="文本框 1"/>
          <p:cNvSpPr txBox="1"/>
          <p:nvPr/>
        </p:nvSpPr>
        <p:spPr>
          <a:xfrm>
            <a:off x="6089042" y="4795925"/>
            <a:ext cx="471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0703-0716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盐度异常连续观测剖面</a:t>
            </a:r>
          </a:p>
        </p:txBody>
      </p:sp>
      <p:sp>
        <p:nvSpPr>
          <p:cNvPr id="38" name="圆角矩形 37"/>
          <p:cNvSpPr>
            <a:spLocks noChangeArrowheads="1"/>
          </p:cNvSpPr>
          <p:nvPr/>
        </p:nvSpPr>
        <p:spPr bwMode="auto">
          <a:xfrm>
            <a:off x="1524000" y="5446441"/>
            <a:ext cx="9327500" cy="90770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时间：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-7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日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编号：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J003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（横穿）；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从涡外开始运动，横穿涡旋后又反回涡心附近，右图为这个过程中盐度异常的连续变化剖面。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1709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8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38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9"/>
            </p:par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27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98" y="1556588"/>
            <a:ext cx="4701540" cy="35261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8" y="1556589"/>
            <a:ext cx="4702175" cy="352679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0" name="任意多边形 9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J003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300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米深温盐剖面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2162803" y="5439630"/>
            <a:ext cx="786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Glider J003 300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米深连续温度剖面和盐度剖面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178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0" name="任意多边形 9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162803" y="5439630"/>
            <a:ext cx="7860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Glider J003 300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米深连续温度异常剖面和盐度异常剖面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228" y="1556589"/>
            <a:ext cx="4702175" cy="35267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198" y="1556589"/>
            <a:ext cx="4701540" cy="3526155"/>
          </a:xfrm>
          <a:prstGeom prst="rect">
            <a:avLst/>
          </a:prstGeom>
        </p:spPr>
      </p:pic>
      <p:sp>
        <p:nvSpPr>
          <p:cNvPr id="17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300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米深温盐异常剖面</a:t>
            </a:r>
          </a:p>
        </p:txBody>
      </p:sp>
    </p:spTree>
    <p:extLst>
      <p:ext uri="{BB962C8B-B14F-4D97-AF65-F5344CB8AC3E}">
        <p14:creationId xmlns:p14="http://schemas.microsoft.com/office/powerpoint/2010/main" val="62242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0" name="任意多边形 9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7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J003 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1000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米温盐异常剖面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41" y="1219199"/>
            <a:ext cx="5845629" cy="438422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4227" y="1219199"/>
            <a:ext cx="5845629" cy="438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6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171</Words>
  <Application>Microsoft Office PowerPoint</Application>
  <PresentationFormat>宽屏</PresentationFormat>
  <Paragraphs>22</Paragraphs>
  <Slides>8</Slides>
  <Notes>5</Notes>
  <HiddenSlides>0</HiddenSlides>
  <MMClips>4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等线</vt:lpstr>
      <vt:lpstr>等线 Light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245328495@qq.com</dc:creator>
  <cp:lastModifiedBy>245328495@qq.com</cp:lastModifiedBy>
  <cp:revision>2</cp:revision>
  <dcterms:created xsi:type="dcterms:W3CDTF">2018-08-21T15:31:17Z</dcterms:created>
  <dcterms:modified xsi:type="dcterms:W3CDTF">2018-08-21T15:44:33Z</dcterms:modified>
</cp:coreProperties>
</file>